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42" r:id="rId6"/>
    <p:sldId id="343" r:id="rId7"/>
    <p:sldId id="344" r:id="rId8"/>
    <p:sldId id="305" r:id="rId9"/>
    <p:sldId id="317" r:id="rId10"/>
    <p:sldId id="318" r:id="rId11"/>
    <p:sldId id="345" r:id="rId12"/>
    <p:sldId id="348" r:id="rId13"/>
    <p:sldId id="326" r:id="rId14"/>
    <p:sldId id="322" r:id="rId15"/>
    <p:sldId id="325" r:id="rId16"/>
    <p:sldId id="321" r:id="rId17"/>
    <p:sldId id="323" r:id="rId18"/>
    <p:sldId id="324" r:id="rId19"/>
    <p:sldId id="346" r:id="rId20"/>
    <p:sldId id="347" r:id="rId21"/>
    <p:sldId id="349" r:id="rId22"/>
    <p:sldId id="352" r:id="rId23"/>
    <p:sldId id="353" r:id="rId24"/>
    <p:sldId id="354" r:id="rId25"/>
    <p:sldId id="355" r:id="rId26"/>
    <p:sldId id="356" r:id="rId27"/>
    <p:sldId id="357" r:id="rId28"/>
    <p:sldId id="358" r:id="rId29"/>
    <p:sldId id="359" r:id="rId30"/>
    <p:sldId id="360" r:id="rId31"/>
    <p:sldId id="361" r:id="rId32"/>
    <p:sldId id="350" r:id="rId33"/>
    <p:sldId id="351" r:id="rId34"/>
    <p:sldId id="362" r:id="rId35"/>
    <p:sldId id="371" r:id="rId36"/>
    <p:sldId id="373" r:id="rId37"/>
    <p:sldId id="372" r:id="rId38"/>
    <p:sldId id="374" r:id="rId39"/>
    <p:sldId id="369" r:id="rId40"/>
    <p:sldId id="370" r:id="rId41"/>
    <p:sldId id="367" r:id="rId42"/>
    <p:sldId id="368" r:id="rId43"/>
    <p:sldId id="363" r:id="rId44"/>
    <p:sldId id="364" r:id="rId45"/>
    <p:sldId id="365" r:id="rId46"/>
    <p:sldId id="366" r:id="rId47"/>
    <p:sldId id="375" r:id="rId48"/>
    <p:sldId id="272" r:id="rId49"/>
    <p:sldId id="337" r:id="rId50"/>
    <p:sldId id="338" r:id="rId51"/>
    <p:sldId id="311" r:id="rId52"/>
    <p:sldId id="308" r:id="rId53"/>
    <p:sldId id="27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6" autoAdjust="0"/>
    <p:restoredTop sz="94660"/>
  </p:normalViewPr>
  <p:slideViewPr>
    <p:cSldViewPr snapToGrid="0">
      <p:cViewPr>
        <p:scale>
          <a:sx n="70" d="100"/>
          <a:sy n="70" d="100"/>
        </p:scale>
        <p:origin x="557" y="52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3/19/2019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3/19/2019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333592495"/>
              </p:ext>
            </p:extLst>
          </p:nvPr>
        </p:nvGraphicFramePr>
        <p:xfrm>
          <a:off x="105688" y="317346"/>
          <a:ext cx="11980624" cy="381508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val="207801562"/>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211273"/>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2862322"/>
          </a:xfrm>
          <a:prstGeom prst="rect">
            <a:avLst/>
          </a:prstGeom>
          <a:noFill/>
        </p:spPr>
        <p:txBody>
          <a:bodyPr wrap="square" rtlCol="0">
            <a:spAutoFit/>
          </a:bodyPr>
          <a:lstStyle/>
          <a:p>
            <a:r>
              <a:rPr lang="en-US" dirty="0"/>
              <a:t>Soy Classification Trial 2</a:t>
            </a:r>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p>
        </p:txBody>
      </p:sp>
    </p:spTree>
    <p:extLst>
      <p:ext uri="{BB962C8B-B14F-4D97-AF65-F5344CB8AC3E}">
        <p14:creationId xmlns:p14="http://schemas.microsoft.com/office/powerpoint/2010/main" val="3131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2311246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0091494" y="2875013"/>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Tree>
    <p:extLst>
      <p:ext uri="{BB962C8B-B14F-4D97-AF65-F5344CB8AC3E}">
        <p14:creationId xmlns:p14="http://schemas.microsoft.com/office/powerpoint/2010/main" val="1516425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6228778" y="1223061"/>
            <a:ext cx="3977959"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spTree>
    <p:extLst>
      <p:ext uri="{BB962C8B-B14F-4D97-AF65-F5344CB8AC3E}">
        <p14:creationId xmlns:p14="http://schemas.microsoft.com/office/powerpoint/2010/main" val="601421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2937824538"/>
              </p:ext>
            </p:extLst>
          </p:nvPr>
        </p:nvGraphicFramePr>
        <p:xfrm>
          <a:off x="105686" y="646331"/>
          <a:ext cx="11980624" cy="6812279"/>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endParaRPr lang="en-US" sz="1400" dirty="0"/>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endParaRPr lang="en-US" sz="1400" dirty="0"/>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endParaRPr lang="en-US" sz="1400"/>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endParaRPr lang="en-US" sz="1400" dirty="0"/>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endParaRPr lang="en-US" sz="1400" dirty="0"/>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2819301801"/>
              </p:ext>
            </p:extLst>
          </p:nvPr>
        </p:nvGraphicFramePr>
        <p:xfrm>
          <a:off x="105687" y="1131701"/>
          <a:ext cx="11980624" cy="530859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endParaRPr lang="en-US" sz="1400" dirty="0"/>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92487536"/>
              </p:ext>
            </p:extLst>
          </p:nvPr>
        </p:nvGraphicFramePr>
        <p:xfrm>
          <a:off x="105687" y="827978"/>
          <a:ext cx="11980624" cy="4343399"/>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endParaRPr lang="en-US" sz="1400" dirty="0"/>
                    </a:p>
                  </a:txBody>
                  <a:tcPr/>
                </a:tc>
                <a:extLst>
                  <a:ext uri="{0D108BD9-81ED-4DB2-BD59-A6C34878D82A}">
                    <a16:rowId xmlns:a16="http://schemas.microsoft.com/office/drawing/2014/main" val="3491684870"/>
                  </a:ext>
                </a:extLst>
              </a:tr>
            </a:tbl>
          </a:graphicData>
        </a:graphic>
      </p:graphicFrame>
    </p:spTree>
    <p:extLst>
      <p:ext uri="{BB962C8B-B14F-4D97-AF65-F5344CB8AC3E}">
        <p14:creationId xmlns:p14="http://schemas.microsoft.com/office/powerpoint/2010/main" val="324067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4130269" y="2556739"/>
            <a:ext cx="3931461" cy="461665"/>
          </a:xfrm>
          <a:prstGeom prst="rect">
            <a:avLst/>
          </a:prstGeom>
          <a:noFill/>
        </p:spPr>
        <p:txBody>
          <a:bodyPr wrap="none" rtlCol="0">
            <a:spAutoFit/>
          </a:bodyPr>
          <a:lstStyle/>
          <a:p>
            <a:r>
              <a:rPr lang="en-US" sz="2400" dirty="0"/>
              <a:t>Separating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72CCB2E3-1F94-4CAD-A0A9-D554E77591C7}"/>
              </a:ext>
            </a:extLst>
          </p:cNvPr>
          <p:cNvSpPr/>
          <p:nvPr/>
        </p:nvSpPr>
        <p:spPr>
          <a:xfrm>
            <a:off x="6183088" y="809249"/>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93F89C82-CD69-4169-9D03-FC563A532D55}"/>
              </a:ext>
            </a:extLst>
          </p:cNvPr>
          <p:cNvSpPr txBox="1"/>
          <p:nvPr/>
        </p:nvSpPr>
        <p:spPr>
          <a:xfrm>
            <a:off x="0" y="0"/>
            <a:ext cx="12104914" cy="2308324"/>
          </a:xfrm>
          <a:prstGeom prst="rect">
            <a:avLst/>
          </a:prstGeom>
          <a:noFill/>
        </p:spPr>
        <p:txBody>
          <a:bodyPr wrap="square" rtlCol="0">
            <a:spAutoFit/>
          </a:bodyPr>
          <a:lstStyle/>
          <a:p>
            <a:r>
              <a:rPr lang="en-US" sz="1600" dirty="0"/>
              <a:t>Takeaway from initial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a:t>
            </a:r>
            <a:r>
              <a:rPr lang="en-US" sz="1600"/>
              <a:t>for class = 2 in July and Aug</a:t>
            </a: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4780</Words>
  <Application>Microsoft Office PowerPoint</Application>
  <PresentationFormat>Widescreen</PresentationFormat>
  <Paragraphs>506</Paragraphs>
  <Slides>53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Roboto</vt:lpstr>
      <vt:lpstr>Arial</vt:lpstr>
      <vt:lpstr>Calibri</vt:lpstr>
      <vt:lpstr>Calibri Light</vt: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75</cp:revision>
  <dcterms:created xsi:type="dcterms:W3CDTF">2019-03-07T22:52:56Z</dcterms:created>
  <dcterms:modified xsi:type="dcterms:W3CDTF">2019-03-18T23:27:53Z</dcterms:modified>
</cp:coreProperties>
</file>